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6" d="100"/>
          <a:sy n="66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0DB8B-8BBB-4CF3-B303-4F9F370ECFA4}" type="datetimeFigureOut">
              <a:rPr lang="pl-PL" smtClean="0"/>
              <a:t>2010-02-22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D2064-19EC-484C-9718-1E887AAFCCCE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D2064-19EC-484C-9718-1E887AAFCCCE}" type="slidenum">
              <a:rPr lang="pl-PL" smtClean="0"/>
              <a:t>19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B50BBA9-F94A-41B7-A9AF-0D94891BFDDF}" type="datetimeFigureOut">
              <a:rPr lang="pl-PL" smtClean="0"/>
              <a:pPr/>
              <a:t>2010-02-22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AC2BD5E-E4E0-4707-810C-864B5F94C2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BBA9-F94A-41B7-A9AF-0D94891BFDDF}" type="datetimeFigureOut">
              <a:rPr lang="pl-PL" smtClean="0"/>
              <a:pPr/>
              <a:t>2010-02-22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BD5E-E4E0-4707-810C-864B5F94C2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BBA9-F94A-41B7-A9AF-0D94891BFDDF}" type="datetimeFigureOut">
              <a:rPr lang="pl-PL" smtClean="0"/>
              <a:pPr/>
              <a:t>2010-02-22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BD5E-E4E0-4707-810C-864B5F94C2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B50BBA9-F94A-41B7-A9AF-0D94891BFDDF}" type="datetimeFigureOut">
              <a:rPr lang="pl-PL" smtClean="0"/>
              <a:pPr/>
              <a:t>2010-02-22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BD5E-E4E0-4707-810C-864B5F94C2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B50BBA9-F94A-41B7-A9AF-0D94891BFDDF}" type="datetimeFigureOut">
              <a:rPr lang="pl-PL" smtClean="0"/>
              <a:pPr/>
              <a:t>2010-02-22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AC2BD5E-E4E0-4707-810C-864B5F94C23E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B50BBA9-F94A-41B7-A9AF-0D94891BFDDF}" type="datetimeFigureOut">
              <a:rPr lang="pl-PL" smtClean="0"/>
              <a:pPr/>
              <a:t>2010-02-22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AC2BD5E-E4E0-4707-810C-864B5F94C2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B50BBA9-F94A-41B7-A9AF-0D94891BFDDF}" type="datetimeFigureOut">
              <a:rPr lang="pl-PL" smtClean="0"/>
              <a:pPr/>
              <a:t>2010-02-22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AC2BD5E-E4E0-4707-810C-864B5F94C2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BBA9-F94A-41B7-A9AF-0D94891BFDDF}" type="datetimeFigureOut">
              <a:rPr lang="pl-PL" smtClean="0"/>
              <a:pPr/>
              <a:t>2010-02-22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BD5E-E4E0-4707-810C-864B5F94C2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B50BBA9-F94A-41B7-A9AF-0D94891BFDDF}" type="datetimeFigureOut">
              <a:rPr lang="pl-PL" smtClean="0"/>
              <a:pPr/>
              <a:t>2010-02-22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AC2BD5E-E4E0-4707-810C-864B5F94C2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B50BBA9-F94A-41B7-A9AF-0D94891BFDDF}" type="datetimeFigureOut">
              <a:rPr lang="pl-PL" smtClean="0"/>
              <a:pPr/>
              <a:t>2010-02-22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AC2BD5E-E4E0-4707-810C-864B5F94C2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B50BBA9-F94A-41B7-A9AF-0D94891BFDDF}" type="datetimeFigureOut">
              <a:rPr lang="pl-PL" smtClean="0"/>
              <a:pPr/>
              <a:t>2010-02-22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AC2BD5E-E4E0-4707-810C-864B5F94C2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B50BBA9-F94A-41B7-A9AF-0D94891BFDDF}" type="datetimeFigureOut">
              <a:rPr lang="pl-PL" smtClean="0"/>
              <a:pPr/>
              <a:t>2010-02-22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AC2BD5E-E4E0-4707-810C-864B5F94C23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klaudia\Videos\Narracja\Bez%20tytu&#322;u%20Narracja_0011.wma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85720" y="776288"/>
            <a:ext cx="8501122" cy="1470025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Chociaż dużo szkół na świecie, to lepszej niż nasza </a:t>
            </a:r>
            <a:b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nigdzie nie znajdziecie.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Nasza szkoła powstała na przełomie </a:t>
            </a:r>
          </a:p>
          <a:p>
            <a:r>
              <a:rPr lang="pl-PL" dirty="0" smtClean="0"/>
              <a:t>XIX i XX wieku.</a:t>
            </a:r>
            <a:endParaRPr lang="pl-PL" dirty="0"/>
          </a:p>
        </p:txBody>
      </p:sp>
      <p:pic>
        <p:nvPicPr>
          <p:cNvPr id="5" name="Bez tytułu Narracja_0011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9786974" y="6858000"/>
            <a:ext cx="152400" cy="152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9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IMG_04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4281518" cy="2714644"/>
          </a:xfrm>
          <a:ln w="38100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</p:pic>
      <p:pic>
        <p:nvPicPr>
          <p:cNvPr id="6" name="Symbol zastępczy zawartości 5" descr="IMG_044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3786190"/>
            <a:ext cx="4281518" cy="2692400"/>
          </a:xfrm>
          <a:ln w="38100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</p:pic>
    </p:spTree>
  </p:cSld>
  <p:clrMapOvr>
    <a:masterClrMapping/>
  </p:clrMapOvr>
  <p:transition spd="slow" advClick="0" advTm="61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0" i="1" dirty="0" smtClean="0"/>
              <a:t>Oto osiągnięcia naszej szkoły w zawodach sportowych.</a:t>
            </a:r>
            <a:endParaRPr lang="pl-PL" b="0" i="1" dirty="0"/>
          </a:p>
        </p:txBody>
      </p:sp>
      <p:pic>
        <p:nvPicPr>
          <p:cNvPr id="4" name="Symbol zastępczy zawartości 3" descr="IMG_03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882775"/>
            <a:ext cx="6858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6240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5214974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To jedno z miejsc, w którym spędzamy wolny czas. Można tu malować, grać w gry planszowe, pooglądać jakiś film lub po prostu porozmawiać z przyjaciółmi. Jest tu również możliwy dostęp do komputerów.</a:t>
            </a:r>
            <a:endParaRPr lang="pl-PL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6037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IMG_045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932" r="6932"/>
          <a:stretch>
            <a:fillRect/>
          </a:stretch>
        </p:blipFill>
        <p:spPr>
          <a:xfrm>
            <a:off x="428596" y="373966"/>
            <a:ext cx="8215370" cy="5983992"/>
          </a:xfrm>
          <a:ln w="76200">
            <a:solidFill>
              <a:schemeClr val="accent6">
                <a:lumMod val="40000"/>
                <a:lumOff val="60000"/>
              </a:schemeClr>
            </a:solidFill>
            <a:prstDash val="solid"/>
          </a:ln>
        </p:spPr>
      </p:pic>
    </p:spTree>
  </p:cSld>
  <p:clrMapOvr>
    <a:masterClrMapping/>
  </p:clrMapOvr>
  <p:transition spd="slow" advClick="0" advTm="5897"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 naszej bibliotece szkolnej można wypożyczyć ciekawe książki.</a:t>
            </a:r>
            <a:endParaRPr lang="pl-PL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Symbol zastępczy zawartości 3" descr="IMG_03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000240"/>
            <a:ext cx="7643866" cy="4500594"/>
          </a:xfrm>
          <a:ln w="76200" cap="rnd">
            <a:solidFill>
              <a:schemeClr val="accent2">
                <a:lumMod val="40000"/>
                <a:lumOff val="60000"/>
              </a:schemeClr>
            </a:solidFill>
            <a:prstDash val="solid"/>
          </a:ln>
        </p:spPr>
      </p:pic>
    </p:spTree>
  </p:cSld>
  <p:clrMapOvr>
    <a:masterClrMapping/>
  </p:clrMapOvr>
  <p:transition spd="slow" advClick="0" advTm="6162"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019026"/>
          </a:xfrm>
          <a:solidFill>
            <a:schemeClr val="bg1">
              <a:lumMod val="85000"/>
              <a:lumOff val="15000"/>
            </a:schemeClr>
          </a:solidFill>
        </p:spPr>
        <p:txBody>
          <a:bodyPr/>
          <a:lstStyle/>
          <a:p>
            <a:r>
              <a:rPr lang="pl-PL" dirty="0" smtClean="0"/>
              <a:t>Na pierwszym piętrze znajdziecie pokój , w którym jest bardzo miła pani. </a:t>
            </a:r>
            <a:br>
              <a:rPr lang="pl-PL" dirty="0" smtClean="0"/>
            </a:br>
            <a:r>
              <a:rPr lang="pl-PL" dirty="0" smtClean="0"/>
              <a:t>Jest to pokój do zajęć logopedycznych.</a:t>
            </a:r>
            <a:endParaRPr lang="pl-PL" dirty="0"/>
          </a:p>
        </p:txBody>
      </p:sp>
    </p:spTree>
  </p:cSld>
  <p:clrMapOvr>
    <a:masterClrMapping/>
  </p:clrMapOvr>
  <p:transition spd="slow" advClick="0" advTm="6614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IMG_038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566" r="7566"/>
          <a:stretch>
            <a:fillRect/>
          </a:stretch>
        </p:blipFill>
        <p:spPr>
          <a:xfrm>
            <a:off x="428596" y="373966"/>
            <a:ext cx="8358246" cy="6126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6474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 smtClean="0"/>
              <a:t>Znajdziecie też salę informatyczną, w której  jest 15 komputerów.</a:t>
            </a:r>
            <a:br>
              <a:rPr lang="pl-PL" sz="3200" dirty="0" smtClean="0"/>
            </a:br>
            <a:r>
              <a:rPr lang="pl-PL" sz="3200" dirty="0" smtClean="0"/>
              <a:t>Tutaj właśnie odbywają się bardzo fajne zajęcia informatyczne.</a:t>
            </a:r>
            <a:endParaRPr lang="pl-PL" sz="3200" dirty="0"/>
          </a:p>
        </p:txBody>
      </p:sp>
      <p:pic>
        <p:nvPicPr>
          <p:cNvPr id="4" name="Symbol zastępczy zawartości 3" descr="IMG_03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4934" y="1940964"/>
            <a:ext cx="7074131" cy="445562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 advClick="0" advTm="6318"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 jadalni można zjeść ciepły posiłek. Obiady wydają bardzo miłe panie.</a:t>
            </a:r>
            <a:endParaRPr lang="pl-PL" dirty="0"/>
          </a:p>
        </p:txBody>
      </p:sp>
      <p:pic>
        <p:nvPicPr>
          <p:cNvPr id="4" name="Symbol zastępczy zawartości 3" descr="IMG_03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2155017"/>
            <a:ext cx="6858000" cy="4027516"/>
          </a:xfrm>
        </p:spPr>
      </p:pic>
    </p:spTree>
  </p:cSld>
  <p:clrMapOvr>
    <a:masterClrMapping/>
  </p:clrMapOvr>
  <p:transition spd="slow" advClick="0" advTm="6038"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301863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Nasz kącik regionalny również mieści się na I piętrze. W nim znajduje się wiele eksponatów, które były kiedyś przeznaczone do codziennego użytku mieszkańców naszego  miasta .</a:t>
            </a:r>
            <a:endParaRPr lang="pl-PL" dirty="0"/>
          </a:p>
        </p:txBody>
      </p:sp>
      <p:pic>
        <p:nvPicPr>
          <p:cNvPr id="5" name="Symbol zastępczy zawartości 4" descr="IMG_034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3571876"/>
            <a:ext cx="4038600" cy="2692400"/>
          </a:xfrm>
        </p:spPr>
      </p:pic>
      <p:pic>
        <p:nvPicPr>
          <p:cNvPr id="6" name="Symbol zastępczy zawartości 5" descr="IMG_033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14876" y="3571876"/>
            <a:ext cx="4038600" cy="2692401"/>
          </a:xfrm>
        </p:spPr>
      </p:pic>
    </p:spTree>
  </p:cSld>
  <p:clrMapOvr>
    <a:masterClrMapping/>
  </p:clrMapOvr>
  <p:transition spd="slow" advClick="0" advTm="5788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5000" b="1" dirty="0" smtClean="0">
                <a:ln w="635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5000" b="1" dirty="0" smtClean="0">
                <a:ln w="635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Najlepsza szkoła na świecie to  </a:t>
            </a:r>
            <a:r>
              <a:rPr lang="pl-PL" sz="5000" b="1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26E3D"/>
                </a:solidFill>
                <a:latin typeface="Times New Roman" pitchFamily="18" charset="0"/>
                <a:cs typeface="Times New Roman" pitchFamily="18" charset="0"/>
              </a:rPr>
              <a:t>PSP  nr 2 w Gogolinie</a:t>
            </a:r>
            <a:endParaRPr lang="pl-PL" sz="5000" b="1" dirty="0">
              <a:ln w="6350">
                <a:solidFill>
                  <a:schemeClr val="bg2">
                    <a:lumMod val="50000"/>
                  </a:schemeClr>
                </a:solidFill>
              </a:ln>
              <a:solidFill>
                <a:srgbClr val="026E3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IMG_03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882775"/>
            <a:ext cx="6858000" cy="4572000"/>
          </a:xfr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FF00"/>
            </a:solidFill>
            <a:prstDash val="sysDot"/>
          </a:ln>
        </p:spPr>
      </p:pic>
    </p:spTree>
  </p:cSld>
  <p:clrMapOvr>
    <a:masterClrMapping/>
  </p:clrMapOvr>
  <p:transition spd="slow" advClick="0" advTm="6661">
    <p:cover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876150"/>
          </a:xfrm>
        </p:spPr>
        <p:txBody>
          <a:bodyPr/>
          <a:lstStyle/>
          <a:p>
            <a:r>
              <a:rPr lang="pl-PL" sz="3200" dirty="0" smtClean="0">
                <a:ln w="635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Autorzy</a:t>
            </a:r>
            <a:r>
              <a:rPr lang="pl-PL" sz="2000" dirty="0" smtClean="0">
                <a:ln w="635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pl-PL" sz="2000" dirty="0" smtClean="0">
                <a:ln w="635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pl-PL" dirty="0" smtClean="0">
                <a:ln w="635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Sandra </a:t>
            </a:r>
            <a:r>
              <a:rPr lang="pl-PL" dirty="0" err="1" smtClean="0">
                <a:ln w="635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Czura</a:t>
            </a:r>
            <a:r>
              <a:rPr lang="pl-PL" dirty="0" smtClean="0">
                <a:ln w="635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13 lat , Aleksandra </a:t>
            </a:r>
            <a:r>
              <a:rPr lang="pl-PL" dirty="0" err="1" smtClean="0">
                <a:ln w="635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Bieńczak</a:t>
            </a:r>
            <a:r>
              <a:rPr lang="pl-PL" dirty="0" smtClean="0">
                <a:ln w="635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13 lat , Klaudia Konieczko 13 lat,</a:t>
            </a:r>
            <a:br>
              <a:rPr lang="pl-PL" dirty="0" smtClean="0">
                <a:ln w="635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l-PL" sz="3200" dirty="0" smtClean="0">
                <a:ln w="635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Szkoła </a:t>
            </a:r>
            <a:r>
              <a:rPr lang="pl-PL" sz="3200" dirty="0" smtClean="0">
                <a:ln w="635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: </a:t>
            </a:r>
            <a:r>
              <a:rPr lang="pl-PL" dirty="0" smtClean="0">
                <a:ln w="635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PSP </a:t>
            </a:r>
            <a:r>
              <a:rPr lang="pl-PL" dirty="0" smtClean="0">
                <a:ln w="635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nr 2 w Gogolinie </a:t>
            </a:r>
            <a:br>
              <a:rPr lang="pl-PL" dirty="0" smtClean="0">
                <a:ln w="635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l-PL" sz="3200" smtClean="0">
                <a:ln w="635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Opiekun </a:t>
            </a:r>
            <a:r>
              <a:rPr lang="pl-PL" sz="3200" smtClean="0">
                <a:ln w="635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:</a:t>
            </a:r>
            <a:r>
              <a:rPr lang="pl-PL" smtClean="0">
                <a:ln w="635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Bernadeta </a:t>
            </a:r>
            <a:r>
              <a:rPr lang="pl-PL" dirty="0" smtClean="0">
                <a:ln w="635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Konieczna</a:t>
            </a:r>
            <a:endParaRPr lang="pl-PL" dirty="0">
              <a:ln w="6350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 flipV="1">
            <a:off x="10929982" y="7312370"/>
            <a:ext cx="571504" cy="45719"/>
          </a:xfrm>
          <a:prstGeom prst="rect">
            <a:avLst/>
          </a:prstGeom>
        </p:spPr>
      </p:pic>
      <p:pic>
        <p:nvPicPr>
          <p:cNvPr id="5" name="MSSN00497A0000[1].wav">
            <a:hlinkClick r:id="" action="ppaction://media"/>
          </p:cNvPr>
          <p:cNvPicPr>
            <a:picLocks noRot="1" noChangeAspect="1"/>
          </p:cNvPicPr>
          <p:nvPr>
            <a:wavAudioFile r:embed="rId2" name="MSSN00497A0000[1].wav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4134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To tablica znajdująca się w naszej szkole.</a:t>
            </a:r>
            <a:endParaRPr lang="pl-PL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1" name="Symbol zastępczy zawartości 10" descr="IMG_03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61409" y="1882775"/>
            <a:ext cx="3221182" cy="4572000"/>
          </a:xfrm>
          <a:ln w="76200">
            <a:solidFill>
              <a:srgbClr val="FF9933"/>
            </a:solidFill>
            <a:prstDash val="sysDash"/>
          </a:ln>
        </p:spPr>
      </p:pic>
    </p:spTree>
  </p:cSld>
  <p:clrMapOvr>
    <a:masterClrMapping/>
  </p:clrMapOvr>
  <p:transition spd="slow" advClick="0" advTm="6396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Patronem naszej placówki jest Kornel Makuszyński.</a:t>
            </a:r>
            <a:endParaRPr lang="pl-PL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Symbol zastępczy zawartości 3" descr="IMG_03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692" y="1882775"/>
            <a:ext cx="3046615" cy="4572000"/>
          </a:xfrm>
          <a:solidFill>
            <a:schemeClr val="accent5">
              <a:lumMod val="50000"/>
            </a:schemeClr>
          </a:solidFill>
          <a:ln w="76200" cap="sq" cmpd="dbl">
            <a:solidFill>
              <a:schemeClr val="accent5">
                <a:lumMod val="50000"/>
              </a:schemeClr>
            </a:solidFill>
            <a:bevel/>
          </a:ln>
        </p:spPr>
      </p:pic>
    </p:spTree>
  </p:cSld>
  <p:clrMapOvr>
    <a:masterClrMapping/>
  </p:clrMapOvr>
  <p:transition spd="slow" advClick="0" advTm="6833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Dyrektorem naszej szkoły jest pani Renata Kochanowska. Jest bardzo miłą i pogodną osobą.</a:t>
            </a:r>
            <a:endParaRPr lang="pl-PL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Symbol zastępczy zawartości 3" descr="IMG_03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5202" y="1940964"/>
            <a:ext cx="6953596" cy="4455622"/>
          </a:xfrm>
          <a:ln w="762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 spd="slow" advClick="0" advTm="624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  wicedyrektorem szkoły jest  pani Aurelia </a:t>
            </a:r>
            <a:r>
              <a:rPr lang="pl-PL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Polywka</a:t>
            </a:r>
            <a:r>
              <a:rPr lang="pl-PL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 Jest również  bardzo uprzejma.</a:t>
            </a:r>
            <a:endParaRPr lang="pl-PL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Symbol zastępczy zawartości 3" descr="IMG_03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4008" y="1882775"/>
            <a:ext cx="6855983" cy="4572000"/>
          </a:xfrm>
          <a:ln w="28575">
            <a:solidFill>
              <a:schemeClr val="accent2">
                <a:lumMod val="40000"/>
                <a:lumOff val="60000"/>
              </a:schemeClr>
            </a:solidFill>
            <a:prstDash val="lgDashDot"/>
          </a:ln>
        </p:spPr>
      </p:pic>
    </p:spTree>
  </p:cSld>
  <p:clrMapOvr>
    <a:masterClrMapping/>
  </p:clrMapOvr>
  <p:transition spd="slow" advClick="0" advTm="6599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161770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FFC000"/>
                </a:solidFill>
              </a:rPr>
              <a:t>Na terenie szkoły znajduje się ulubione przez uczniów miejsce zabaw - boisko.</a:t>
            </a:r>
            <a:br>
              <a:rPr lang="pl-PL" dirty="0" smtClean="0">
                <a:solidFill>
                  <a:srgbClr val="FFC000"/>
                </a:solidFill>
              </a:rPr>
            </a:br>
            <a:r>
              <a:rPr lang="pl-PL" dirty="0" smtClean="0">
                <a:solidFill>
                  <a:srgbClr val="FFC000"/>
                </a:solidFill>
              </a:rPr>
              <a:t> Jest ono </a:t>
            </a:r>
            <a:r>
              <a:rPr lang="pl-PL" baseline="0" dirty="0" smtClean="0">
                <a:solidFill>
                  <a:srgbClr val="FFC000"/>
                </a:solidFill>
              </a:rPr>
              <a:t>szczególnie </a:t>
            </a:r>
            <a:r>
              <a:rPr lang="pl-PL" dirty="0" smtClean="0">
                <a:solidFill>
                  <a:srgbClr val="FFC000"/>
                </a:solidFill>
              </a:rPr>
              <a:t>lubiane</a:t>
            </a:r>
            <a:r>
              <a:rPr lang="pl-PL" baseline="0" dirty="0" smtClean="0">
                <a:solidFill>
                  <a:srgbClr val="FFC000"/>
                </a:solidFill>
              </a:rPr>
              <a:t> wiosną i zimą.</a:t>
            </a:r>
            <a:endParaRPr lang="pl-PL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Click="0" advTm="630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IMG_037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423" r="7423"/>
          <a:stretch>
            <a:fillRect/>
          </a:stretch>
        </p:blipFill>
        <p:spPr>
          <a:xfrm>
            <a:off x="428596" y="373966"/>
            <a:ext cx="8286808" cy="6055430"/>
          </a:xfrm>
          <a:ln w="28575">
            <a:solidFill>
              <a:schemeClr val="accent4"/>
            </a:solidFill>
            <a:prstDash val="solid"/>
          </a:ln>
        </p:spPr>
      </p:pic>
    </p:spTree>
  </p:cSld>
  <p:clrMapOvr>
    <a:masterClrMapping/>
  </p:clrMapOvr>
  <p:transition spd="slow" advClick="0" advTm="5959"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85720" y="776289"/>
            <a:ext cx="8317736" cy="4224347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l-PL" b="1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Na tej sali gimnastycznej odbywa się wiele ważnych uroczystości, a czasem odbywają się tu zawody sportowe.</a:t>
            </a:r>
            <a:endParaRPr lang="pl-PL" b="1" dirty="0">
              <a:ln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 advClick="0" advTm="6131">
    <p:wheel spokes="8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39</TotalTime>
  <Words>243</Words>
  <Application>Microsoft Office PowerPoint</Application>
  <PresentationFormat>Pokaz na ekranie (4:3)</PresentationFormat>
  <Paragraphs>19</Paragraphs>
  <Slides>20</Slides>
  <Notes>1</Notes>
  <HiddenSlides>0</HiddenSlides>
  <MMClips>3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Energetyczny</vt:lpstr>
      <vt:lpstr>Chociaż dużo szkół na świecie, to lepszej niż nasza  nigdzie nie znajdziecie.</vt:lpstr>
      <vt:lpstr> Najlepsza szkoła na świecie to  PSP  nr 2 w Gogolinie</vt:lpstr>
      <vt:lpstr>To tablica znajdująca się w naszej szkole.</vt:lpstr>
      <vt:lpstr>Patronem naszej placówki jest Kornel Makuszyński.</vt:lpstr>
      <vt:lpstr>Dyrektorem naszej szkoły jest pani Renata Kochanowska. Jest bardzo miłą i pogodną osobą.</vt:lpstr>
      <vt:lpstr>A  wicedyrektorem szkoły jest  pani Aurelia Polywka. Jest również  bardzo uprzejma.</vt:lpstr>
      <vt:lpstr>Na terenie szkoły znajduje się ulubione przez uczniów miejsce zabaw - boisko.  Jest ono szczególnie lubiane wiosną i zimą.</vt:lpstr>
      <vt:lpstr>Slajd 8</vt:lpstr>
      <vt:lpstr>Na tej sali gimnastycznej odbywa się wiele ważnych uroczystości, a czasem odbywają się tu zawody sportowe.</vt:lpstr>
      <vt:lpstr>Slajd 10</vt:lpstr>
      <vt:lpstr>Oto osiągnięcia naszej szkoły w zawodach sportowych.</vt:lpstr>
      <vt:lpstr>To jedno z miejsc, w którym spędzamy wolny czas. Można tu malować, grać w gry planszowe, pooglądać jakiś film lub po prostu porozmawiać z przyjaciółmi. Jest tu również możliwy dostęp do komputerów.</vt:lpstr>
      <vt:lpstr>Slajd 13</vt:lpstr>
      <vt:lpstr>W naszej bibliotece szkolnej można wypożyczyć ciekawe książki.</vt:lpstr>
      <vt:lpstr>Na pierwszym piętrze znajdziecie pokój , w którym jest bardzo miła pani.  Jest to pokój do zajęć logopedycznych.</vt:lpstr>
      <vt:lpstr>Slajd 16</vt:lpstr>
      <vt:lpstr>Znajdziecie też salę informatyczną, w której  jest 15 komputerów. Tutaj właśnie odbywają się bardzo fajne zajęcia informatyczne.</vt:lpstr>
      <vt:lpstr>W jadalni można zjeść ciepły posiłek. Obiady wydają bardzo miłe panie.</vt:lpstr>
      <vt:lpstr>Nasz kącik regionalny również mieści się na I piętrze. W nim znajduje się wiele eksponatów, które były kiedyś przeznaczone do codziennego użytku mieszkańców naszego  miasta .</vt:lpstr>
      <vt:lpstr>Autorzy : Sandra Czura 13 lat , Aleksandra Bieńczak 13 lat , Klaudia Konieczko 13 lat, Szkoła : PSP nr 2 w Gogolinie  Opiekun :Bernadeta Konieczna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Chociaż dużo szkół na świecie, to lepszej niż nasza  nigdzie nie znajdziecie.</dc:title>
  <dc:creator>klaudia</dc:creator>
  <cp:lastModifiedBy>klaudia</cp:lastModifiedBy>
  <cp:revision>4</cp:revision>
  <dcterms:created xsi:type="dcterms:W3CDTF">2010-02-22T21:19:42Z</dcterms:created>
  <dcterms:modified xsi:type="dcterms:W3CDTF">2010-02-22T21:59:48Z</dcterms:modified>
</cp:coreProperties>
</file>